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6" r:id="rId4"/>
    <p:sldId id="27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0B635-A66B-448A-95F9-890590BC9ACF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75F42-2DA0-4E24-9BB7-9D79D377EF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40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75F42-2DA0-4E24-9BB7-9D79D377EF4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563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21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3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5122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09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7982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53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337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66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24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56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8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00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18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922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067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26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F3D3E-439B-4B01-9F3D-CD0C744E9060}" type="datetimeFigureOut">
              <a:rPr lang="en-IN" smtClean="0"/>
              <a:t>26-07-2025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2F81694-CD55-49FB-9EBE-9265622E36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0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BD690-28A5-405C-9220-585F70D87E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CRM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CEB35-0855-5821-9A43-3ABFA8DA2E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0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229B8-5EA4-2756-9E29-60368C437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Tableau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57D0C9-D575-E9F0-16AB-2EB2637F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7" t="18702" b="11372"/>
          <a:stretch>
            <a:fillRect/>
          </a:stretch>
        </p:blipFill>
        <p:spPr>
          <a:xfrm>
            <a:off x="820132" y="1357460"/>
            <a:ext cx="8305014" cy="5090474"/>
          </a:xfrm>
        </p:spPr>
      </p:pic>
    </p:spTree>
    <p:extLst>
      <p:ext uri="{BB962C8B-B14F-4D97-AF65-F5344CB8AC3E}">
        <p14:creationId xmlns:p14="http://schemas.microsoft.com/office/powerpoint/2010/main" val="2736859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194A1-C1C4-7CA8-521B-4CED2AA41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F43726-3E68-1DEA-D4D8-87CC07A2D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8" t="11095" b="39636"/>
          <a:stretch>
            <a:fillRect/>
          </a:stretch>
        </p:blipFill>
        <p:spPr>
          <a:xfrm>
            <a:off x="359701" y="1404594"/>
            <a:ext cx="8914302" cy="4685121"/>
          </a:xfrm>
        </p:spPr>
      </p:pic>
    </p:spTree>
    <p:extLst>
      <p:ext uri="{BB962C8B-B14F-4D97-AF65-F5344CB8AC3E}">
        <p14:creationId xmlns:p14="http://schemas.microsoft.com/office/powerpoint/2010/main" val="194600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44F97-CA5C-51B7-5F6C-BD7AB5780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D74029-63C4-7414-6097-CF726C19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1095" b="38420"/>
          <a:stretch>
            <a:fillRect/>
          </a:stretch>
        </p:blipFill>
        <p:spPr>
          <a:xfrm>
            <a:off x="480767" y="1442301"/>
            <a:ext cx="8955464" cy="4487160"/>
          </a:xfrm>
        </p:spPr>
      </p:pic>
    </p:spTree>
    <p:extLst>
      <p:ext uri="{BB962C8B-B14F-4D97-AF65-F5344CB8AC3E}">
        <p14:creationId xmlns:p14="http://schemas.microsoft.com/office/powerpoint/2010/main" val="99335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0718-9B34-2E35-9D0F-36FB76FC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9CAFD-5FA1-DEEB-047D-5AE2045BC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1623" b="32657"/>
          <a:stretch>
            <a:fillRect/>
          </a:stretch>
        </p:blipFill>
        <p:spPr>
          <a:xfrm>
            <a:off x="677334" y="1451729"/>
            <a:ext cx="8596668" cy="4793695"/>
          </a:xfrm>
        </p:spPr>
      </p:pic>
    </p:spTree>
    <p:extLst>
      <p:ext uri="{BB962C8B-B14F-4D97-AF65-F5344CB8AC3E}">
        <p14:creationId xmlns:p14="http://schemas.microsoft.com/office/powerpoint/2010/main" val="120319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88ED-B4CC-C351-10F1-68614DD60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701DE-DA4D-E931-ED6D-FE294EDAA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0" t="12770" b="33391"/>
          <a:stretch>
            <a:fillRect/>
          </a:stretch>
        </p:blipFill>
        <p:spPr>
          <a:xfrm>
            <a:off x="471340" y="1395167"/>
            <a:ext cx="4600282" cy="47416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179AE-FDDC-40D9-1CC2-05F25BDA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0" t="11907" b="37015"/>
          <a:stretch>
            <a:fillRect/>
          </a:stretch>
        </p:blipFill>
        <p:spPr>
          <a:xfrm>
            <a:off x="5277616" y="1395168"/>
            <a:ext cx="4431991" cy="47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3730E-D817-0F3C-0292-025B54FC5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118E-4984-576D-B56C-3134BDA0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DB9EEB2-CA83-8836-CA1A-01BF817AB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0" t="11446" b="32496"/>
          <a:stretch>
            <a:fillRect/>
          </a:stretch>
        </p:blipFill>
        <p:spPr>
          <a:xfrm>
            <a:off x="273377" y="1476833"/>
            <a:ext cx="5524108" cy="491454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100119-7EBE-2878-4F7E-8E37E846C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11446" b="31094"/>
          <a:stretch>
            <a:fillRect/>
          </a:stretch>
        </p:blipFill>
        <p:spPr>
          <a:xfrm>
            <a:off x="6096000" y="1476833"/>
            <a:ext cx="5385848" cy="491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7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86C5-F2DB-7E01-52F6-2387861AE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149D-93AF-8FB8-F70B-264C06E1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2E078BC-B396-F723-4F33-62A63102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7" t="12322" b="31270"/>
          <a:stretch>
            <a:fillRect/>
          </a:stretch>
        </p:blipFill>
        <p:spPr>
          <a:xfrm>
            <a:off x="179958" y="1564849"/>
            <a:ext cx="5617528" cy="4928026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A355AF-9738-9DBB-537E-B1EEB74AE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11270" b="30744"/>
          <a:stretch>
            <a:fillRect/>
          </a:stretch>
        </p:blipFill>
        <p:spPr>
          <a:xfrm>
            <a:off x="5908300" y="1564849"/>
            <a:ext cx="5573548" cy="49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B994A-2D64-24E4-0BCE-750E0D753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41548-0080-C851-F360-170C6279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28883B3-C652-2805-A6A6-90E4F5219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11446" b="31445"/>
          <a:stretch>
            <a:fillRect/>
          </a:stretch>
        </p:blipFill>
        <p:spPr>
          <a:xfrm>
            <a:off x="235670" y="1476832"/>
            <a:ext cx="5561815" cy="5016043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9A45DD-EA54-5CFE-451F-961A88A08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4" t="10920" b="31620"/>
          <a:stretch>
            <a:fillRect/>
          </a:stretch>
        </p:blipFill>
        <p:spPr>
          <a:xfrm>
            <a:off x="6096000" y="1476832"/>
            <a:ext cx="5385848" cy="50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9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06409-FB1F-DEF7-3DA0-E73026675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F2175-40D9-F409-94EA-4A7C61FB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09196A6-E028-9A0A-548C-531A492DD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t="11796" b="30744"/>
          <a:stretch>
            <a:fillRect/>
          </a:stretch>
        </p:blipFill>
        <p:spPr>
          <a:xfrm>
            <a:off x="358219" y="1476833"/>
            <a:ext cx="5787782" cy="509364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135F11-B960-584E-AB16-E93283EA9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t="12147" b="31270"/>
          <a:stretch>
            <a:fillRect/>
          </a:stretch>
        </p:blipFill>
        <p:spPr>
          <a:xfrm>
            <a:off x="6391373" y="1476833"/>
            <a:ext cx="5442408" cy="50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25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0A083-D91F-DB12-0A36-638B29C8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7CE28-A84A-F5E8-5B04-B96936B5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9A2ACAE-9ABE-F313-3FEF-757B59B09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2" t="11270" b="31970"/>
          <a:stretch>
            <a:fillRect/>
          </a:stretch>
        </p:blipFill>
        <p:spPr>
          <a:xfrm>
            <a:off x="386498" y="1476833"/>
            <a:ext cx="5759503" cy="501604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57DD25-4A31-0537-52D5-7B460251E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t="10745" b="30745"/>
          <a:stretch>
            <a:fillRect/>
          </a:stretch>
        </p:blipFill>
        <p:spPr>
          <a:xfrm>
            <a:off x="6302243" y="1545997"/>
            <a:ext cx="5584957" cy="494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03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6088-632E-19E6-E9DB-DA3109320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Names of 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E0187-DC3A-8319-5910-55875F42C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Pooja Vijaywargi</a:t>
            </a:r>
          </a:p>
          <a:p>
            <a:r>
              <a:rPr lang="en-IN" dirty="0"/>
              <a:t>Nima Sangmo</a:t>
            </a:r>
          </a:p>
          <a:p>
            <a:r>
              <a:rPr lang="en-IN" dirty="0"/>
              <a:t>Prasad Swamy</a:t>
            </a:r>
          </a:p>
          <a:p>
            <a:r>
              <a:rPr lang="en-IN" dirty="0"/>
              <a:t>Ajith Kumar</a:t>
            </a:r>
          </a:p>
        </p:txBody>
      </p:sp>
    </p:spTree>
    <p:extLst>
      <p:ext uri="{BB962C8B-B14F-4D97-AF65-F5344CB8AC3E}">
        <p14:creationId xmlns:p14="http://schemas.microsoft.com/office/powerpoint/2010/main" val="2929261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E354B-7771-6E15-4FCF-BCC30051B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73F3-BECA-7580-1878-0D3EDC4B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1756058-97CC-E094-3026-1368F5255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9" t="11095" b="31971"/>
          <a:stretch>
            <a:fillRect/>
          </a:stretch>
        </p:blipFill>
        <p:spPr>
          <a:xfrm>
            <a:off x="375472" y="1476833"/>
            <a:ext cx="5770529" cy="5016041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7AED33-5D20-F225-67A1-4F565395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5" t="11446" b="31270"/>
          <a:stretch>
            <a:fillRect/>
          </a:stretch>
        </p:blipFill>
        <p:spPr>
          <a:xfrm>
            <a:off x="6495068" y="1476834"/>
            <a:ext cx="5392132" cy="50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A0C1B-F5A7-DD3E-E21F-4A918F3F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769C-D828-AA57-8EEC-83B645AF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SQL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0BA232-4BA7-DC0E-8501-5DCBA803D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32023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2465-8F90-EF87-C946-99EA2DDA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Challenges faced while doing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AD100-D806-ACCA-3D96-09F47D23F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Cleaning is finding difficult.</a:t>
            </a:r>
          </a:p>
          <a:p>
            <a:r>
              <a:rPr lang="en-IN" dirty="0"/>
              <a:t>Incorrect or inconsistent calculation.</a:t>
            </a:r>
          </a:p>
          <a:p>
            <a:r>
              <a:rPr lang="en-IN" dirty="0"/>
              <a:t>Difficulty in uploading data in SQL.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2924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17D5E-49EE-C9E1-6B53-16A805C96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accent4">
                    <a:lumMod val="75000"/>
                  </a:schemeClr>
                </a:solidFill>
              </a:rPr>
              <a:t>Topics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57DB5-D755-C24A-2ECA-09318A038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  <a:p>
            <a:r>
              <a:rPr lang="en-IN" dirty="0"/>
              <a:t>Lead and opportunity dashboard</a:t>
            </a:r>
          </a:p>
          <a:p>
            <a:r>
              <a:rPr lang="en-IN" dirty="0"/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360548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63B5-FFAF-8773-6F88-5A96F432B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chemeClr val="accent4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C926-7709-4572-D687-B6AFAEAD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CRM (customer relationship management) analytics comprises all of the programming that analyzes data about customers and presents it to an organization to help facilitate and streamline better business decisions.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4418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75DE0-CD58-2FA0-B224-F2CD57BF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Excel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663C1F-C86C-1200-3E04-E476F52BB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26426" r="30991" b="7514"/>
          <a:stretch>
            <a:fillRect/>
          </a:stretch>
        </p:blipFill>
        <p:spPr>
          <a:xfrm>
            <a:off x="916064" y="1421090"/>
            <a:ext cx="7973412" cy="4932576"/>
          </a:xfrm>
        </p:spPr>
      </p:pic>
    </p:spTree>
    <p:extLst>
      <p:ext uri="{BB962C8B-B14F-4D97-AF65-F5344CB8AC3E}">
        <p14:creationId xmlns:p14="http://schemas.microsoft.com/office/powerpoint/2010/main" val="179513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87B0-3F0E-877A-7C16-C34C2B40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Excel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849C1-16F9-18B7-A3C2-7EC4E37A6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29682" r="12050" b="9009"/>
          <a:stretch>
            <a:fillRect/>
          </a:stretch>
        </p:blipFill>
        <p:spPr>
          <a:xfrm>
            <a:off x="677334" y="1432874"/>
            <a:ext cx="8362971" cy="4933083"/>
          </a:xfrm>
        </p:spPr>
      </p:pic>
    </p:spTree>
    <p:extLst>
      <p:ext uri="{BB962C8B-B14F-4D97-AF65-F5344CB8AC3E}">
        <p14:creationId xmlns:p14="http://schemas.microsoft.com/office/powerpoint/2010/main" val="276174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79EB-C94F-CD64-7EBF-01C6D009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1405D2-EBA3-A6B1-055A-391548067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3" y="1489435"/>
            <a:ext cx="8755529" cy="4687528"/>
          </a:xfrm>
        </p:spPr>
      </p:pic>
    </p:spTree>
    <p:extLst>
      <p:ext uri="{BB962C8B-B14F-4D97-AF65-F5344CB8AC3E}">
        <p14:creationId xmlns:p14="http://schemas.microsoft.com/office/powerpoint/2010/main" val="60500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8478-6FCA-8F48-0ACF-8403A953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Opportunity Dashboard of Power BI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B03F2-36CD-6ECA-28C8-EB2152821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3" y="1366887"/>
            <a:ext cx="8596668" cy="4798243"/>
          </a:xfrm>
        </p:spPr>
      </p:pic>
    </p:spTree>
    <p:extLst>
      <p:ext uri="{BB962C8B-B14F-4D97-AF65-F5344CB8AC3E}">
        <p14:creationId xmlns:p14="http://schemas.microsoft.com/office/powerpoint/2010/main" val="326384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DB04-84F9-573D-BD4F-FFD02C61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Lead Dashboard of Tableau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C1CB54-CD4F-6F95-3372-6BB3A96D8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16500" b="10865"/>
          <a:stretch>
            <a:fillRect/>
          </a:stretch>
        </p:blipFill>
        <p:spPr>
          <a:xfrm>
            <a:off x="633735" y="1423447"/>
            <a:ext cx="8406570" cy="5024487"/>
          </a:xfrm>
        </p:spPr>
      </p:pic>
    </p:spTree>
    <p:extLst>
      <p:ext uri="{BB962C8B-B14F-4D97-AF65-F5344CB8AC3E}">
        <p14:creationId xmlns:p14="http://schemas.microsoft.com/office/powerpoint/2010/main" val="422035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</TotalTime>
  <Words>150</Words>
  <Application>Microsoft Office PowerPoint</Application>
  <PresentationFormat>Widescreen</PresentationFormat>
  <Paragraphs>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</vt:lpstr>
      <vt:lpstr>CRM ANALYTICS</vt:lpstr>
      <vt:lpstr>Names of Group Members</vt:lpstr>
      <vt:lpstr>Topics Covered</vt:lpstr>
      <vt:lpstr>Introduction</vt:lpstr>
      <vt:lpstr>Lead Dashboard of Excel </vt:lpstr>
      <vt:lpstr>Opportunity Dashboard of Excel</vt:lpstr>
      <vt:lpstr>Lead Dashboard of Power BI</vt:lpstr>
      <vt:lpstr>Opportunity Dashboard of Power BI</vt:lpstr>
      <vt:lpstr>Lead Dashboard of Tableau</vt:lpstr>
      <vt:lpstr>Opportunity Dashboard of Tableau</vt:lpstr>
      <vt:lpstr>Lead Dashboard of SQL</vt:lpstr>
      <vt:lpstr>Lead Dashboard of SQL</vt:lpstr>
      <vt:lpstr>Lead Dashboard of SQL</vt:lpstr>
      <vt:lpstr>Opportunity Dashboard of SQL</vt:lpstr>
      <vt:lpstr>Opportunity Dashboard of SQL</vt:lpstr>
      <vt:lpstr>Opportunity Dashboard of SQL</vt:lpstr>
      <vt:lpstr>Opportunity Dashboard of SQL</vt:lpstr>
      <vt:lpstr>Opportunity Dashboard of SQL</vt:lpstr>
      <vt:lpstr>Opportunity Dashboard of SQL</vt:lpstr>
      <vt:lpstr>Opportunity Dashboard of SQL</vt:lpstr>
      <vt:lpstr>Opportunity Dashboard of SQL</vt:lpstr>
      <vt:lpstr>Challenges faced while doing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Rishabh Vijaywargi</dc:creator>
  <cp:lastModifiedBy>Rishabh Vijaywargi</cp:lastModifiedBy>
  <cp:revision>71</cp:revision>
  <dcterms:created xsi:type="dcterms:W3CDTF">2025-07-23T07:57:35Z</dcterms:created>
  <dcterms:modified xsi:type="dcterms:W3CDTF">2025-07-26T14:00:16Z</dcterms:modified>
</cp:coreProperties>
</file>